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7" r:id="rId2"/>
  </p:sldMasterIdLst>
  <p:notesMasterIdLst>
    <p:notesMasterId r:id="rId12"/>
  </p:notesMasterIdLst>
  <p:sldIdLst>
    <p:sldId id="266" r:id="rId3"/>
    <p:sldId id="267" r:id="rId4"/>
    <p:sldId id="268" r:id="rId5"/>
    <p:sldId id="269" r:id="rId6"/>
    <p:sldId id="270" r:id="rId7"/>
    <p:sldId id="271" r:id="rId8"/>
    <p:sldId id="273" r:id="rId9"/>
    <p:sldId id="272" r:id="rId10"/>
    <p:sldId id="274" r:id="rId11"/>
  </p:sldIdLst>
  <p:sldSz cx="12192000" cy="6858000"/>
  <p:notesSz cx="6858000" cy="9144000"/>
  <p:embeddedFontLst>
    <p:embeddedFont>
      <p:font typeface="Patrick Hand" charset="0"/>
      <p:regular r:id="rId13"/>
    </p:embeddedFon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等线" charset="0"/>
      <p:regular r:id="rId18"/>
      <p:bold r:id="rId19"/>
    </p:embeddedFont>
  </p:embeddedFontLst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6600"/>
    <a:srgbClr val="E9F8E0"/>
    <a:srgbClr val="D8F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29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42ACD-6625-43EE-994F-87280663EB4D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2B530-01AC-4AE8-9BB0-3405CBC82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947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760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67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5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78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=""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=""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1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=""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307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=""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204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4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25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=""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=""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5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=""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765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=""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541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4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3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6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518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4" r:id="rId2"/>
    <p:sldLayoutId id="2147483669" r:id="rId3"/>
    <p:sldLayoutId id="2147483670" r:id="rId4"/>
    <p:sldLayoutId id="2147483676" r:id="rId5"/>
    <p:sldLayoutId id="2147483675" r:id="rId6"/>
    <p:sldLayoutId id="2147483671" r:id="rId7"/>
    <p:sldLayoutId id="2147483672" r:id="rId8"/>
    <p:sldLayoutId id="214748367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4;p20"/>
          <p:cNvSpPr txBox="1">
            <a:spLocks/>
          </p:cNvSpPr>
          <p:nvPr/>
        </p:nvSpPr>
        <p:spPr>
          <a:xfrm>
            <a:off x="1895953" y="281261"/>
            <a:ext cx="7639933" cy="65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Ba </a:t>
            </a:r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4000" smtClean="0">
                <a:latin typeface="Calibri" panose="020F0502020204030204" pitchFamily="34" charset="0"/>
                <a:cs typeface="Calibri" panose="020F0502020204030204" pitchFamily="34" charset="0"/>
              </a:rPr>
              <a:t> 11 </a:t>
            </a:r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041" y="981480"/>
            <a:ext cx="5249891" cy="15772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t="27892" r="4507" b="12640"/>
          <a:stretch/>
        </p:blipFill>
        <p:spPr>
          <a:xfrm>
            <a:off x="2604673" y="3383280"/>
            <a:ext cx="5718628" cy="18418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17748" y="2558733"/>
            <a:ext cx="3396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0000"/>
                </a:solidFill>
                <a:latin typeface="Patrick Hand" panose="00000500000000000000" pitchFamily="2" charset="0"/>
              </a:rPr>
              <a:t>Bài</a:t>
            </a:r>
            <a:r>
              <a:rPr lang="en-US" sz="4000" dirty="0" smtClean="0">
                <a:solidFill>
                  <a:srgbClr val="C00000"/>
                </a:solidFill>
                <a:latin typeface="Patrick Hand" panose="00000500000000000000" pitchFamily="2" charset="0"/>
              </a:rPr>
              <a:t> 1 – </a:t>
            </a:r>
            <a:r>
              <a:rPr lang="en-US" sz="4000" dirty="0" err="1" smtClean="0">
                <a:solidFill>
                  <a:srgbClr val="C00000"/>
                </a:solidFill>
                <a:latin typeface="Patrick Hand" panose="00000500000000000000" pitchFamily="2" charset="0"/>
              </a:rPr>
              <a:t>Tiết</a:t>
            </a:r>
            <a:r>
              <a:rPr lang="en-US" sz="4000" dirty="0" smtClean="0">
                <a:solidFill>
                  <a:srgbClr val="C00000"/>
                </a:solidFill>
                <a:latin typeface="Patrick Hand" panose="00000500000000000000" pitchFamily="2" charset="0"/>
              </a:rPr>
              <a:t> 4</a:t>
            </a:r>
            <a:endParaRPr lang="en-US" sz="4000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51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3172" y="0"/>
            <a:ext cx="11144085" cy="1371600"/>
            <a:chOff x="1933286" y="192870"/>
            <a:chExt cx="11144085" cy="1371600"/>
          </a:xfrm>
        </p:grpSpPr>
        <p:sp>
          <p:nvSpPr>
            <p:cNvPr id="3" name="Google Shape;1352;p29"/>
            <p:cNvSpPr/>
            <p:nvPr/>
          </p:nvSpPr>
          <p:spPr>
            <a:xfrm>
              <a:off x="2191657" y="410584"/>
              <a:ext cx="10885714" cy="1153886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Google Shape;697;p24"/>
            <p:cNvSpPr txBox="1">
              <a:spLocks/>
            </p:cNvSpPr>
            <p:nvPr/>
          </p:nvSpPr>
          <p:spPr>
            <a:xfrm>
              <a:off x="3024114" y="410584"/>
              <a:ext cx="9298514" cy="1153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algn="just"/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ngữ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bức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 </a:t>
              </a:r>
              <a:endParaRPr lang="en-US" sz="36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196" r="1322"/>
          <a:stretch/>
        </p:blipFill>
        <p:spPr>
          <a:xfrm>
            <a:off x="2113643" y="1589314"/>
            <a:ext cx="6754585" cy="4159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7"/>
          <p:cNvSpPr/>
          <p:nvPr/>
        </p:nvSpPr>
        <p:spPr>
          <a:xfrm>
            <a:off x="9325431" y="1456833"/>
            <a:ext cx="1056086" cy="443422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endParaRPr lang="en-US" sz="28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988627" y="3295096"/>
            <a:ext cx="1879601" cy="15240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969828" y="3033486"/>
            <a:ext cx="754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90531" y="3033486"/>
            <a:ext cx="1937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tỉa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941545" y="3805713"/>
            <a:ext cx="3046512" cy="1943495"/>
            <a:chOff x="2280232" y="2431381"/>
            <a:chExt cx="2172083" cy="137320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1122734">
              <a:off x="2280232" y="2431381"/>
              <a:ext cx="1168923" cy="137320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 rot="260226">
              <a:off x="3357722" y="2431381"/>
              <a:ext cx="1094593" cy="1373205"/>
            </a:xfrm>
            <a:prstGeom prst="rect">
              <a:avLst/>
            </a:prstGeom>
          </p:spPr>
        </p:pic>
      </p:grpSp>
      <p:sp>
        <p:nvSpPr>
          <p:cNvPr id="22" name="Rounded Rectangle 21"/>
          <p:cNvSpPr/>
          <p:nvPr/>
        </p:nvSpPr>
        <p:spPr>
          <a:xfrm>
            <a:off x="9219511" y="5460697"/>
            <a:ext cx="2490580" cy="1075036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đôi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9236705" y="2836974"/>
            <a:ext cx="688" cy="33923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0265404" y="2873260"/>
            <a:ext cx="0" cy="33935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639487" y="2117969"/>
            <a:ext cx="1211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2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605870" y="2105620"/>
            <a:ext cx="1557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0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8" grpId="0"/>
      <p:bldP spid="22" grpId="0" animBg="1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3172" y="0"/>
            <a:ext cx="11144085" cy="1371600"/>
            <a:chOff x="1933286" y="192870"/>
            <a:chExt cx="11144085" cy="1371600"/>
          </a:xfrm>
        </p:grpSpPr>
        <p:sp>
          <p:nvSpPr>
            <p:cNvPr id="3" name="Google Shape;1352;p29"/>
            <p:cNvSpPr/>
            <p:nvPr/>
          </p:nvSpPr>
          <p:spPr>
            <a:xfrm>
              <a:off x="2191657" y="410584"/>
              <a:ext cx="10885714" cy="1153886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Google Shape;697;p24"/>
            <p:cNvSpPr txBox="1">
              <a:spLocks/>
            </p:cNvSpPr>
            <p:nvPr/>
          </p:nvSpPr>
          <p:spPr>
            <a:xfrm>
              <a:off x="3024114" y="410584"/>
              <a:ext cx="9298514" cy="1153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algn="just"/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ngữ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bức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 </a:t>
              </a:r>
              <a:endParaRPr lang="en-US" sz="36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196" r="1322"/>
          <a:stretch/>
        </p:blipFill>
        <p:spPr>
          <a:xfrm>
            <a:off x="3171373" y="1733550"/>
            <a:ext cx="4835072" cy="2977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3202215" y="4513036"/>
            <a:ext cx="4702629" cy="19449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73A09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376386" y="4962979"/>
            <a:ext cx="4412343" cy="0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361146" y="5374459"/>
            <a:ext cx="4412343" cy="0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376386" y="5747839"/>
            <a:ext cx="4412343" cy="0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368766" y="6121219"/>
            <a:ext cx="4412343" cy="0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337561" y="4548441"/>
            <a:ext cx="754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39904" y="4548441"/>
            <a:ext cx="1937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tỉa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64777" y="4972927"/>
            <a:ext cx="754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39904" y="4969220"/>
            <a:ext cx="1937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… .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8294191" y="2234060"/>
            <a:ext cx="2938676" cy="1976718"/>
            <a:chOff x="5876916" y="975793"/>
            <a:chExt cx="4684259" cy="3150895"/>
          </a:xfrm>
        </p:grpSpPr>
        <p:grpSp>
          <p:nvGrpSpPr>
            <p:cNvPr id="35" name="Group 34"/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37" name="图片 2" descr="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38" name="图片 1" descr="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39" name="图片 2" descr="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sp>
          <p:nvSpPr>
            <p:cNvPr id="36" name="Rounded Rectangle 35"/>
            <p:cNvSpPr/>
            <p:nvPr/>
          </p:nvSpPr>
          <p:spPr>
            <a:xfrm>
              <a:off x="6233520" y="2591918"/>
              <a:ext cx="4327655" cy="1534770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291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3172" y="0"/>
            <a:ext cx="11144085" cy="1371600"/>
            <a:chOff x="1933286" y="192870"/>
            <a:chExt cx="11144085" cy="1371600"/>
          </a:xfrm>
        </p:grpSpPr>
        <p:sp>
          <p:nvSpPr>
            <p:cNvPr id="3" name="Google Shape;1352;p29"/>
            <p:cNvSpPr/>
            <p:nvPr/>
          </p:nvSpPr>
          <p:spPr>
            <a:xfrm>
              <a:off x="2191657" y="410584"/>
              <a:ext cx="10885714" cy="1153886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Google Shape;697;p24"/>
            <p:cNvSpPr txBox="1">
              <a:spLocks/>
            </p:cNvSpPr>
            <p:nvPr/>
          </p:nvSpPr>
          <p:spPr>
            <a:xfrm>
              <a:off x="3024114" y="410584"/>
              <a:ext cx="9298514" cy="1153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algn="just"/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ngữ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bức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 </a:t>
              </a:r>
              <a:endParaRPr lang="en-US" sz="36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196" r="1322"/>
          <a:stretch/>
        </p:blipFill>
        <p:spPr>
          <a:xfrm>
            <a:off x="1539055" y="1589314"/>
            <a:ext cx="4835072" cy="2977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293172" y="4368800"/>
            <a:ext cx="7360392" cy="2299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73A09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67343" y="4818743"/>
            <a:ext cx="6760771" cy="0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28518" y="4404205"/>
            <a:ext cx="754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861" y="4404205"/>
            <a:ext cx="1937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tỉa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5734" y="4828691"/>
            <a:ext cx="754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24056" y="4812587"/>
            <a:ext cx="1937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ái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图片 2" descr="3"/>
          <p:cNvPicPr>
            <a:picLocks noChangeAspect="1"/>
          </p:cNvPicPr>
          <p:nvPr/>
        </p:nvPicPr>
        <p:blipFill rotWithShape="1">
          <a:blip r:embed="rId4"/>
          <a:srcRect l="19317" t="2216" r="19372"/>
          <a:stretch/>
        </p:blipFill>
        <p:spPr>
          <a:xfrm>
            <a:off x="6362699" y="3600449"/>
            <a:ext cx="2247901" cy="303864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377464" y="4363908"/>
            <a:ext cx="3391988" cy="988003"/>
          </a:xfrm>
          <a:prstGeom prst="roundRect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tỉa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4127" y="2647611"/>
            <a:ext cx="44935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905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Cùng</a:t>
            </a:r>
            <a:r>
              <a:rPr lang="en-US" sz="5400" b="1" cap="none" spc="0" dirty="0" smtClean="0">
                <a:ln w="1905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chia </a:t>
            </a:r>
            <a:r>
              <a:rPr lang="en-US" sz="5400" b="1" cap="none" spc="0" dirty="0" err="1" smtClean="0">
                <a:ln w="1905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sẻ</a:t>
            </a:r>
            <a:endParaRPr lang="en-US" sz="5400" b="1" cap="none" spc="0" dirty="0">
              <a:ln w="1905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0" y="3781672"/>
            <a:ext cx="952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5724" y="5216516"/>
            <a:ext cx="754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17618" y="5185738"/>
            <a:ext cx="1937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cầm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5713" y="5623710"/>
            <a:ext cx="2371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gái</a:t>
            </a:r>
            <a:r>
              <a:rPr lang="en-US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25299" y="5577785"/>
            <a:ext cx="3881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ngắm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52103" y="5230223"/>
            <a:ext cx="6601840" cy="1219200"/>
            <a:chOff x="452103" y="5230223"/>
            <a:chExt cx="4427583" cy="1219200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452103" y="5230223"/>
              <a:ext cx="4412343" cy="0"/>
            </a:xfrm>
            <a:prstGeom prst="line">
              <a:avLst/>
            </a:prstGeom>
            <a:ln>
              <a:solidFill>
                <a:srgbClr val="00206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67343" y="5603603"/>
              <a:ext cx="4412343" cy="0"/>
            </a:xfrm>
            <a:prstGeom prst="line">
              <a:avLst/>
            </a:prstGeom>
            <a:ln>
              <a:solidFill>
                <a:srgbClr val="00206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59723" y="5976983"/>
              <a:ext cx="4412343" cy="0"/>
            </a:xfrm>
            <a:prstGeom prst="line">
              <a:avLst/>
            </a:prstGeom>
            <a:ln>
              <a:solidFill>
                <a:srgbClr val="00206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52103" y="6449423"/>
              <a:ext cx="4412343" cy="0"/>
            </a:xfrm>
            <a:prstGeom prst="line">
              <a:avLst/>
            </a:prstGeom>
            <a:ln>
              <a:solidFill>
                <a:srgbClr val="00206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415713" y="6084837"/>
            <a:ext cx="2371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</a:t>
            </a:r>
            <a:r>
              <a:rPr lang="en-US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60686" y="6024665"/>
            <a:ext cx="4369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bướm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05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8" grpId="0" animBg="1"/>
      <p:bldP spid="10" grpId="0"/>
      <p:bldP spid="30" grpId="0"/>
      <p:bldP spid="31" grpId="0"/>
      <p:bldP spid="32" grpId="0"/>
      <p:bldP spid="33" grpId="0"/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3172" y="0"/>
            <a:ext cx="11144085" cy="1524000"/>
            <a:chOff x="1933286" y="192870"/>
            <a:chExt cx="11144085" cy="1524000"/>
          </a:xfrm>
        </p:grpSpPr>
        <p:sp>
          <p:nvSpPr>
            <p:cNvPr id="3" name="Google Shape;1352;p29"/>
            <p:cNvSpPr/>
            <p:nvPr/>
          </p:nvSpPr>
          <p:spPr>
            <a:xfrm>
              <a:off x="2191657" y="410584"/>
              <a:ext cx="10885714" cy="1306286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Google Shape;697;p24"/>
            <p:cNvSpPr txBox="1">
              <a:spLocks/>
            </p:cNvSpPr>
            <p:nvPr/>
          </p:nvSpPr>
          <p:spPr>
            <a:xfrm>
              <a:off x="3024114" y="410584"/>
              <a:ext cx="9298514" cy="1153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algn="just"/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Đặt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 – 2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bức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3. </a:t>
              </a:r>
              <a:endParaRPr lang="en-US" sz="36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196" r="1322"/>
          <a:stretch/>
        </p:blipFill>
        <p:spPr>
          <a:xfrm>
            <a:off x="551543" y="1741714"/>
            <a:ext cx="6326945" cy="3896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7"/>
          <p:cNvSpPr/>
          <p:nvPr/>
        </p:nvSpPr>
        <p:spPr>
          <a:xfrm>
            <a:off x="6853464" y="2392602"/>
            <a:ext cx="4767036" cy="1760298"/>
          </a:xfrm>
          <a:prstGeom prst="roundRect">
            <a:avLst/>
          </a:prstGeom>
          <a:solidFill>
            <a:srgbClr val="FFFFFF">
              <a:alpha val="6470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3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3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</a:t>
            </a:r>
            <a:r>
              <a:rPr lang="en-US" sz="3600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tỉa</a:t>
            </a:r>
            <a:r>
              <a:rPr lang="en-US" sz="3600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3600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solidFill>
                <a:srgbClr val="FF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0" y="1810366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870726" y="3964043"/>
            <a:ext cx="2317948" cy="2645747"/>
            <a:chOff x="8126350" y="1467127"/>
            <a:chExt cx="2765067" cy="2752924"/>
          </a:xfrm>
        </p:grpSpPr>
        <p:pic>
          <p:nvPicPr>
            <p:cNvPr id="31" name="图片 2" descr="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6350" y="1467127"/>
              <a:ext cx="2765067" cy="2343882"/>
            </a:xfrm>
            <a:prstGeom prst="rect">
              <a:avLst/>
            </a:prstGeom>
          </p:spPr>
        </p:pic>
        <p:sp>
          <p:nvSpPr>
            <p:cNvPr id="32" name="Rounded Rectangle 31"/>
            <p:cNvSpPr/>
            <p:nvPr/>
          </p:nvSpPr>
          <p:spPr>
            <a:xfrm>
              <a:off x="8126350" y="3132350"/>
              <a:ext cx="2571800" cy="108770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117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3172" y="0"/>
            <a:ext cx="11144085" cy="1524000"/>
            <a:chOff x="1933286" y="192870"/>
            <a:chExt cx="11144085" cy="1524000"/>
          </a:xfrm>
        </p:grpSpPr>
        <p:sp>
          <p:nvSpPr>
            <p:cNvPr id="3" name="Google Shape;1352;p29"/>
            <p:cNvSpPr/>
            <p:nvPr/>
          </p:nvSpPr>
          <p:spPr>
            <a:xfrm>
              <a:off x="2191657" y="410584"/>
              <a:ext cx="10885714" cy="1306286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Google Shape;697;p24"/>
            <p:cNvSpPr txBox="1">
              <a:spLocks/>
            </p:cNvSpPr>
            <p:nvPr/>
          </p:nvSpPr>
          <p:spPr>
            <a:xfrm>
              <a:off x="3024114" y="410584"/>
              <a:ext cx="9298514" cy="1153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algn="just"/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Đặt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6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 – 2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bức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3. </a:t>
              </a:r>
              <a:endParaRPr lang="en-US" sz="36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196" r="1322"/>
          <a:stretch/>
        </p:blipFill>
        <p:spPr>
          <a:xfrm>
            <a:off x="551543" y="1741714"/>
            <a:ext cx="6326945" cy="3896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7"/>
          <p:cNvSpPr/>
          <p:nvPr/>
        </p:nvSpPr>
        <p:spPr>
          <a:xfrm>
            <a:off x="6858000" y="2137094"/>
            <a:ext cx="5130800" cy="2377948"/>
          </a:xfrm>
          <a:prstGeom prst="roundRect">
            <a:avLst/>
          </a:prstGeom>
          <a:solidFill>
            <a:srgbClr val="FFFFFF">
              <a:alpha val="6470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Tx/>
              <a:buChar char="-"/>
            </a:pPr>
            <a:r>
              <a:rPr lang="en-US" sz="3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457200" indent="-457200" algn="just">
              <a:buFontTx/>
              <a:buChar char="-"/>
            </a:pPr>
            <a:r>
              <a:rPr lang="en-US" sz="3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</a:t>
            </a:r>
            <a:r>
              <a:rPr lang="en-US" sz="3600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tỉa</a:t>
            </a:r>
            <a:r>
              <a:rPr lang="en-US" sz="3600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3600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tỉa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sz="3600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cẩn</a:t>
            </a:r>
            <a:r>
              <a:rPr lang="en-US" sz="3600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thận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8000" y="1490763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2" descr="Cute girl cartoon writing on a book Royalty Free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5073813" y="4732756"/>
            <a:ext cx="2393787" cy="238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7678510" y="4667908"/>
            <a:ext cx="3722248" cy="1514505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200" kern="0" dirty="0" err="1" smtClean="0">
                <a:solidFill>
                  <a:srgbClr val="000000"/>
                </a:solidFill>
                <a:latin typeface="Calibri"/>
              </a:rPr>
              <a:t>Em</a:t>
            </a:r>
            <a:r>
              <a:rPr lang="en-US" sz="3200" kern="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Calibri"/>
              </a:rPr>
              <a:t>viết</a:t>
            </a:r>
            <a:r>
              <a:rPr lang="en-US" sz="3200" kern="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Calibri"/>
              </a:rPr>
              <a:t>vào</a:t>
            </a:r>
            <a:r>
              <a:rPr lang="en-US" sz="3200" kern="0" dirty="0" smtClean="0">
                <a:solidFill>
                  <a:srgbClr val="000000"/>
                </a:solidFill>
                <a:latin typeface="Calibri"/>
              </a:rPr>
              <a:t> </a:t>
            </a:r>
          </a:p>
          <a:p>
            <a:pPr algn="ctr">
              <a:defRPr/>
            </a:pPr>
            <a:r>
              <a:rPr lang="en-US" sz="3200" kern="0" dirty="0" err="1" smtClean="0">
                <a:solidFill>
                  <a:srgbClr val="000000"/>
                </a:solidFill>
                <a:latin typeface="Calibri"/>
              </a:rPr>
              <a:t>vở</a:t>
            </a:r>
            <a:r>
              <a:rPr lang="en-US" sz="3200" kern="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Calibri"/>
              </a:rPr>
              <a:t>bài</a:t>
            </a:r>
            <a:r>
              <a:rPr lang="en-US" sz="3200" kern="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Calibri"/>
              </a:rPr>
              <a:t>tập</a:t>
            </a:r>
            <a:r>
              <a:rPr lang="en-US" sz="3200" kern="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Calibri"/>
              </a:rPr>
              <a:t>nhé</a:t>
            </a:r>
            <a:r>
              <a:rPr lang="en-US" sz="3200" kern="0" dirty="0" smtClean="0">
                <a:solidFill>
                  <a:srgbClr val="000000"/>
                </a:solidFill>
                <a:latin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740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51543" y="217714"/>
            <a:ext cx="10885714" cy="1306286"/>
            <a:chOff x="2191657" y="410584"/>
            <a:chExt cx="10885714" cy="1306286"/>
          </a:xfrm>
        </p:grpSpPr>
        <p:sp>
          <p:nvSpPr>
            <p:cNvPr id="15" name="Google Shape;1352;p29"/>
            <p:cNvSpPr/>
            <p:nvPr/>
          </p:nvSpPr>
          <p:spPr>
            <a:xfrm>
              <a:off x="2191657" y="410584"/>
              <a:ext cx="10885714" cy="1306286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Google Shape;697;p24"/>
            <p:cNvSpPr txBox="1">
              <a:spLocks/>
            </p:cNvSpPr>
            <p:nvPr/>
          </p:nvSpPr>
          <p:spPr>
            <a:xfrm>
              <a:off x="3024114" y="410584"/>
              <a:ext cx="9298514" cy="1153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algn="just"/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Tưởng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tượng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chủ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hon,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91" b="100000" l="6000" r="100000">
                        <a14:foregroundMark x1="66000" y1="74545" x2="54000" y2="8727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276" y="386709"/>
            <a:ext cx="741724" cy="8158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556" y1="15475" x2="89259" y2="16255"/>
                        <a14:foregroundMark x1="94074" y1="20416" x2="86296" y2="57867"/>
                        <a14:foregroundMark x1="93333" y1="12354" x2="88333" y2="24317"/>
                        <a14:foregroundMark x1="89815" y1="21977" x2="79259" y2="54226"/>
                        <a14:foregroundMark x1="93704" y1="55527" x2="77963" y2="83355"/>
                        <a14:foregroundMark x1="92963" y1="71131" x2="83889" y2="86996"/>
                        <a14:foregroundMark x1="3333" y1="15475" x2="4259" y2="75033"/>
                        <a14:foregroundMark x1="5926" y1="78934" x2="17222" y2="83355"/>
                        <a14:foregroundMark x1="4074" y1="78934" x2="3889" y2="84655"/>
                        <a14:foregroundMark x1="5185" y1="86996" x2="5185" y2="86996"/>
                        <a14:foregroundMark x1="4815" y1="88296" x2="8519" y2="89337"/>
                        <a14:foregroundMark x1="7778" y1="70091" x2="28333" y2="79454"/>
                        <a14:foregroundMark x1="13704" y1="25098" x2="15741" y2="656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5506" y="1649184"/>
            <a:ext cx="5264213" cy="3748315"/>
          </a:xfrm>
          <a:prstGeom prst="rect">
            <a:avLst/>
          </a:prstGeom>
        </p:spPr>
      </p:pic>
      <p:pic>
        <p:nvPicPr>
          <p:cNvPr id="7" name="尤克里里">
            <a:hlinkClick r:id="" action="ppaction://media"/>
            <a:extLst>
              <a:ext uri="{FF2B5EF4-FFF2-40B4-BE49-F238E27FC236}">
                <a16:creationId xmlns="" xmlns:a16="http://schemas.microsoft.com/office/drawing/2014/main" id="{986F7E62-7D64-4F0D-8814-D3FEB6C95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82514" y="5640614"/>
            <a:ext cx="868135" cy="8681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0415358" y="4601701"/>
            <a:ext cx="1287690" cy="911913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200" kern="0" dirty="0" err="1" smtClean="0">
                <a:solidFill>
                  <a:srgbClr val="000000"/>
                </a:solidFill>
                <a:latin typeface="Calibri"/>
              </a:rPr>
              <a:t>Âm</a:t>
            </a:r>
            <a:r>
              <a:rPr lang="en-US" sz="3200" kern="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Calibri"/>
              </a:rPr>
              <a:t>nhạc</a:t>
            </a:r>
            <a:endParaRPr lang="en-US" sz="3200" kern="0" dirty="0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530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91" b="100000" l="6000" r="100000">
                        <a14:foregroundMark x1="66000" y1="74545" x2="54000" y2="8727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276" y="386709"/>
            <a:ext cx="741724" cy="8158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556" y1="15475" x2="89259" y2="16255"/>
                        <a14:foregroundMark x1="94074" y1="20416" x2="86296" y2="57867"/>
                        <a14:foregroundMark x1="93333" y1="12354" x2="88333" y2="24317"/>
                        <a14:foregroundMark x1="89815" y1="21977" x2="79259" y2="54226"/>
                        <a14:foregroundMark x1="93704" y1="55527" x2="77963" y2="83355"/>
                        <a14:foregroundMark x1="92963" y1="71131" x2="83889" y2="86996"/>
                        <a14:foregroundMark x1="3333" y1="15475" x2="4259" y2="75033"/>
                        <a14:foregroundMark x1="5926" y1="78934" x2="17222" y2="83355"/>
                        <a14:foregroundMark x1="4074" y1="78934" x2="3889" y2="84655"/>
                        <a14:foregroundMark x1="5185" y1="86996" x2="5185" y2="86996"/>
                        <a14:foregroundMark x1="4815" y1="88296" x2="8519" y2="89337"/>
                        <a14:foregroundMark x1="7778" y1="70091" x2="28333" y2="79454"/>
                        <a14:foregroundMark x1="13704" y1="25098" x2="15741" y2="656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4899" y="4319851"/>
            <a:ext cx="3143251" cy="22381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50" y="386709"/>
            <a:ext cx="8549452" cy="351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1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5450" y="1104900"/>
            <a:ext cx="8534400" cy="4533900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73A09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629" y="1648612"/>
            <a:ext cx="9602041" cy="344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0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83514481"/>
</p:tagLst>
</file>

<file path=ppt/theme/theme1.xml><?xml version="1.0" encoding="utf-8"?>
<a:theme xmlns:a="http://schemas.openxmlformats.org/drawingml/2006/main" name="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248</Words>
  <Application>Microsoft Office PowerPoint</Application>
  <PresentationFormat>Custom</PresentationFormat>
  <Paragraphs>44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Patrick Hand</vt:lpstr>
      <vt:lpstr>字魂27号-布丁体</vt:lpstr>
      <vt:lpstr>Calibri</vt:lpstr>
      <vt:lpstr>等线</vt:lpstr>
      <vt:lpstr>Odibee Sans</vt:lpstr>
      <vt:lpstr>思源黑体 Medium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26</cp:revision>
  <dcterms:created xsi:type="dcterms:W3CDTF">2021-08-13T09:02:41Z</dcterms:created>
  <dcterms:modified xsi:type="dcterms:W3CDTF">2021-11-01T01:10:10Z</dcterms:modified>
</cp:coreProperties>
</file>